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88163" cy="100203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99"/>
    <p:restoredTop sz="94721"/>
  </p:normalViewPr>
  <p:slideViewPr>
    <p:cSldViewPr>
      <p:cViewPr varScale="1">
        <p:scale>
          <a:sx n="81" d="100"/>
          <a:sy n="81" d="100"/>
        </p:scale>
        <p:origin x="36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B7FC407-50ED-8C4C-AA40-6A5B3D7138CB}" type="datetimeFigureOut">
              <a:rPr lang="de-DE"/>
              <a:pPr>
                <a:defRPr/>
              </a:pPr>
              <a:t>08.12.22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9C3AC31-3629-E741-A357-8C47915DA54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0806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536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BE560AAA-70EC-784C-A2C5-80269E06753E}" type="slidenum">
              <a:rPr lang="de-DE" altLang="de-DE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de-DE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689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A9A12-FB9E-8145-9D9E-F55285BE598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5735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37EBE-3921-8A4C-8105-0656CFDD882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19277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3F505-129C-0842-A202-7A44515EF76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638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294E5-0320-7F4E-9204-3B36BCFC1B0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2356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65F3F-376E-0740-9665-6DDF15E48C9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1400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DF19A-391D-7841-BAF5-C604D67CC8C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3102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2AF1-9AF8-7D4C-B7F5-8C7A198F040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3023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3EE25-DE75-D048-89A2-73A857421A3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49156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67665-0EEB-8A4C-B6DA-5CFB45D7E3E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4061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0720B-E700-D440-9816-E6B9080CC9D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4623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auf Platzhalter ziehen oder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C5636-BB03-734E-8FAA-78108EE4513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88054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9C3228-EB7F-D64D-BC11-49C07D99148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6250" y="539750"/>
            <a:ext cx="3600450" cy="647700"/>
          </a:xfrm>
        </p:spPr>
        <p:txBody>
          <a:bodyPr/>
          <a:lstStyle/>
          <a:p>
            <a:pPr eaLnBrk="1" hangingPunct="1"/>
            <a:r>
              <a:rPr lang="de-DE" altLang="de-DE" sz="2000" u="sng" dirty="0"/>
              <a:t>Beitrittserklärung</a:t>
            </a:r>
          </a:p>
        </p:txBody>
      </p:sp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4103688" y="2157413"/>
            <a:ext cx="2565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b="1" i="1"/>
              <a:t>Oldtimer und Technikfreunde Sinabronn e.V. </a:t>
            </a:r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538163" y="1574800"/>
            <a:ext cx="3246402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/>
              <a:t>Name:         _____________________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/>
              <a:t>Vorname:    _____________________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/>
              <a:t>Straße:       _____________________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/>
              <a:t>PLZ:            _____________________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/>
              <a:t>Wohnort:     _____________________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/>
              <a:t>Telefon:       _____________________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/>
              <a:t>Mobil:          _____________________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 err="1"/>
              <a:t>E-mail</a:t>
            </a:r>
            <a:r>
              <a:rPr lang="de-DE" altLang="de-DE" sz="1400" dirty="0"/>
              <a:t>:        _____________________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 err="1"/>
              <a:t>Geb.Tag</a:t>
            </a:r>
            <a:r>
              <a:rPr lang="de-DE" altLang="de-DE" sz="1400" dirty="0"/>
              <a:t>:     _____________________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400" dirty="0"/>
          </a:p>
        </p:txBody>
      </p:sp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115888" y="4932363"/>
            <a:ext cx="67421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/>
              <a:t>      </a:t>
            </a:r>
            <a:r>
              <a:rPr lang="de-DE" altLang="de-DE" sz="1400" dirty="0"/>
              <a:t>_____________________________               ________________________</a:t>
            </a:r>
            <a:r>
              <a:rPr lang="de-DE" altLang="de-DE" sz="1800" dirty="0"/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/>
              <a:t>                        </a:t>
            </a:r>
            <a:r>
              <a:rPr lang="de-DE" altLang="de-DE" sz="1000" dirty="0"/>
              <a:t>Ort, Datum</a:t>
            </a:r>
            <a:r>
              <a:rPr lang="de-DE" altLang="de-DE" sz="1200" dirty="0"/>
              <a:t>                                                               </a:t>
            </a:r>
            <a:r>
              <a:rPr lang="de-DE" altLang="de-DE" sz="1000" dirty="0"/>
              <a:t>Unterschrift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/>
              <a:t>   </a:t>
            </a:r>
            <a:r>
              <a:rPr lang="de-DE" altLang="de-DE" sz="1400" dirty="0"/>
              <a:t>    ____________________________________________________________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dirty="0"/>
          </a:p>
        </p:txBody>
      </p:sp>
      <p:sp>
        <p:nvSpPr>
          <p:cNvPr id="14341" name="Rectangle 10"/>
          <p:cNvSpPr>
            <a:spLocks noChangeArrowheads="1"/>
          </p:cNvSpPr>
          <p:nvPr/>
        </p:nvSpPr>
        <p:spPr bwMode="auto">
          <a:xfrm>
            <a:off x="765175" y="5867400"/>
            <a:ext cx="525621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de-DE" altLang="de-DE" sz="1400"/>
              <a:t>    </a:t>
            </a:r>
            <a:r>
              <a:rPr lang="de-DE" altLang="de-DE" sz="1400" b="1"/>
              <a:t>Einzugsermächtigung</a:t>
            </a:r>
          </a:p>
        </p:txBody>
      </p:sp>
      <p:sp>
        <p:nvSpPr>
          <p:cNvPr id="14342" name="Text Box 11"/>
          <p:cNvSpPr txBox="1">
            <a:spLocks noChangeArrowheads="1"/>
          </p:cNvSpPr>
          <p:nvPr/>
        </p:nvSpPr>
        <p:spPr bwMode="auto">
          <a:xfrm>
            <a:off x="538163" y="6300788"/>
            <a:ext cx="620395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/>
              <a:t>Hiermit ermächtige ich den Oldtimer &amp; Technikfreunde </a:t>
            </a:r>
            <a:r>
              <a:rPr lang="de-DE" altLang="de-DE" sz="1200" dirty="0" err="1"/>
              <a:t>Sinabronn</a:t>
            </a:r>
            <a:r>
              <a:rPr lang="de-DE" altLang="de-DE" sz="1200" dirty="0"/>
              <a:t> e.V. bis auf  Wiederruf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/>
              <a:t>den jährlichen Mitglieds-Beitrag  in Höhe von 30.- €  zu Lasten meines Kontos bei dem genannten Kreditinstitut einzuziehen.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/>
              <a:t>DE____________________________________  _____________________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/>
              <a:t>                            </a:t>
            </a:r>
            <a:r>
              <a:rPr lang="de-DE" altLang="de-DE" sz="1000" dirty="0"/>
              <a:t>IBAN                                                                                        Bank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/>
              <a:t>_______________________________            ________________________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/>
              <a:t>                       </a:t>
            </a:r>
            <a:r>
              <a:rPr lang="de-DE" altLang="de-DE" sz="1000" dirty="0"/>
              <a:t>Ort, Datum                                                                               Unterschrift</a:t>
            </a:r>
            <a:r>
              <a:rPr lang="de-DE" altLang="de-DE" sz="1200" dirty="0"/>
              <a:t> </a:t>
            </a:r>
          </a:p>
        </p:txBody>
      </p:sp>
      <p:sp>
        <p:nvSpPr>
          <p:cNvPr id="14343" name="Text Box 12"/>
          <p:cNvSpPr txBox="1">
            <a:spLocks noChangeArrowheads="1"/>
          </p:cNvSpPr>
          <p:nvPr/>
        </p:nvSpPr>
        <p:spPr bwMode="auto">
          <a:xfrm>
            <a:off x="404813" y="8113713"/>
            <a:ext cx="6386512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/>
              <a:t>   ______________________________________________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/>
              <a:t>          </a:t>
            </a:r>
            <a:r>
              <a:rPr lang="de-DE" altLang="de-DE" sz="1000" dirty="0"/>
              <a:t>Vorstand: Achim Binder               Kassier: Werner Benz            Schriftführer: Michael Lohrmann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dirty="0"/>
              <a:t>                             Rainer Horst                              Wolfgang Mangold                         Luitgard Binder</a:t>
            </a:r>
          </a:p>
        </p:txBody>
      </p:sp>
      <p:sp>
        <p:nvSpPr>
          <p:cNvPr id="14344" name="Text Box 15"/>
          <p:cNvSpPr txBox="1">
            <a:spLocks noChangeArrowheads="1"/>
          </p:cNvSpPr>
          <p:nvPr/>
        </p:nvSpPr>
        <p:spPr bwMode="auto">
          <a:xfrm>
            <a:off x="4076700" y="2951163"/>
            <a:ext cx="252095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/>
              <a:t> </a:t>
            </a:r>
            <a:r>
              <a:rPr lang="de-DE" altLang="de-DE" sz="1000" dirty="0"/>
              <a:t>Sitz und Anschrift: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dirty="0"/>
              <a:t> Achim Binder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dirty="0"/>
              <a:t> </a:t>
            </a:r>
            <a:r>
              <a:rPr lang="de-DE" altLang="de-DE" sz="1000" dirty="0" err="1"/>
              <a:t>Ettlenschießerstraße</a:t>
            </a:r>
            <a:r>
              <a:rPr lang="de-DE" altLang="de-DE" sz="1000" dirty="0"/>
              <a:t> 33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dirty="0"/>
              <a:t> 89173 </a:t>
            </a:r>
            <a:r>
              <a:rPr lang="de-DE" altLang="de-DE" sz="1000" dirty="0" err="1"/>
              <a:t>Lonsee</a:t>
            </a:r>
            <a:endParaRPr lang="de-DE" altLang="de-DE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dirty="0"/>
              <a:t> Bankverbindung: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dirty="0"/>
              <a:t> Volksbank Alb eG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dirty="0"/>
              <a:t> IBAN: DE33 6309 1300 0445 6750 04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dirty="0"/>
              <a:t> BIC:   GENODES1LAI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dirty="0"/>
              <a:t> Gläubiger ID: DE95ZZZ00000757381</a:t>
            </a:r>
          </a:p>
        </p:txBody>
      </p:sp>
      <p:pic>
        <p:nvPicPr>
          <p:cNvPr id="14345" name="Picture 17"/>
          <p:cNvPicPr>
            <a:picLocks noGrp="1" noChangeAspect="1" noChangeArrowheads="1"/>
          </p:cNvPicPr>
          <p:nvPr>
            <p:ph type="ctr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33825" y="163513"/>
            <a:ext cx="2500313" cy="1960562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eitrittserklärung_Farbe" id="{A9E2C916-AF21-A743-B8BA-4D888F87B860}" vid="{83FAECA5-A77C-6646-A303-B8FC802C8745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Beitrittserklärung_Farbe</Template>
  <TotalTime>0</TotalTime>
  <Words>160</Words>
  <Application>Microsoft Macintosh PowerPoint</Application>
  <PresentationFormat>Bildschirmpräsentation (4:3)</PresentationFormat>
  <Paragraphs>46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Standarddesign</vt:lpstr>
      <vt:lpstr>PowerPoint-Präsentation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Office-Anwender</dc:creator>
  <cp:lastModifiedBy>Microsoft Office User</cp:lastModifiedBy>
  <cp:revision>5</cp:revision>
  <cp:lastPrinted>2022-11-05T10:08:50Z</cp:lastPrinted>
  <dcterms:created xsi:type="dcterms:W3CDTF">2015-12-30T11:47:25Z</dcterms:created>
  <dcterms:modified xsi:type="dcterms:W3CDTF">2022-12-08T13:42:54Z</dcterms:modified>
</cp:coreProperties>
</file>